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7" r:id="rId4"/>
    <p:sldId id="257" r:id="rId5"/>
    <p:sldId id="263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1" autoAdjust="0"/>
    <p:restoredTop sz="92540" autoAdjust="0"/>
  </p:normalViewPr>
  <p:slideViewPr>
    <p:cSldViewPr>
      <p:cViewPr varScale="1">
        <p:scale>
          <a:sx n="68" d="100"/>
          <a:sy n="68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gif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" Type="http://schemas.openxmlformats.org/officeDocument/2006/relationships/image" Target="../media/image20.pn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1"/>
          <p:cNvSpPr/>
          <p:nvPr/>
        </p:nvSpPr>
        <p:spPr>
          <a:xfrm>
            <a:off x="-79831" y="67074"/>
            <a:ext cx="6480720" cy="6750206"/>
          </a:xfrm>
          <a:prstGeom prst="parallelogram">
            <a:avLst>
              <a:gd name="adj" fmla="val 0"/>
            </a:avLst>
          </a:prstGeom>
          <a:solidFill>
            <a:srgbClr val="FF9933"/>
          </a:solidFill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971600" y="5085184"/>
            <a:ext cx="7848872" cy="1569660"/>
          </a:xfrm>
          <a:prstGeom prst="rect">
            <a:avLst/>
          </a:prstGeom>
          <a:solidFill>
            <a:srgbClr val="FAC150"/>
          </a:solidFill>
          <a:ln>
            <a:noFill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latin typeface="Comic Sans MS" pitchFamily="66" charset="0"/>
              </a:rPr>
              <a:t>Классный руководитель 7 «Б» класса</a:t>
            </a:r>
          </a:p>
          <a:p>
            <a:pPr algn="ctr" eaLnBrk="1" hangingPunct="1"/>
            <a:r>
              <a:rPr lang="ru-RU" sz="2400" b="1" dirty="0" smtClean="0">
                <a:latin typeface="Comic Sans MS" pitchFamily="66" charset="0"/>
              </a:rPr>
              <a:t>Учитель математики</a:t>
            </a:r>
          </a:p>
          <a:p>
            <a:pPr algn="ctr" eaLnBrk="1" hangingPunct="1"/>
            <a:r>
              <a:rPr lang="ru-RU" sz="2400" b="1" dirty="0" smtClean="0">
                <a:latin typeface="Comic Sans MS" pitchFamily="66" charset="0"/>
              </a:rPr>
              <a:t>Стаж работы 3 года</a:t>
            </a:r>
            <a:endParaRPr lang="ru-RU" sz="2400" b="1" dirty="0">
              <a:latin typeface="Comic Sans MS" pitchFamily="66" charset="0"/>
            </a:endParaRPr>
          </a:p>
          <a:p>
            <a:pPr algn="ctr" eaLnBrk="1" hangingPunct="1"/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-148925" y="418728"/>
            <a:ext cx="421686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rgbClr val="0000FF"/>
                </a:solidFill>
                <a:latin typeface="Comic Sans MS" pitchFamily="66" charset="0"/>
              </a:rPr>
              <a:t>Сорокина Наталья Михайловна</a:t>
            </a:r>
          </a:p>
        </p:txBody>
      </p:sp>
      <p:sp>
        <p:nvSpPr>
          <p:cNvPr id="2054" name="Text Box 9"/>
          <p:cNvSpPr txBox="1">
            <a:spLocks noChangeArrowheads="1"/>
          </p:cNvSpPr>
          <p:nvPr/>
        </p:nvSpPr>
        <p:spPr bwMode="auto">
          <a:xfrm>
            <a:off x="3862148" y="421822"/>
            <a:ext cx="5112568" cy="2000548"/>
          </a:xfrm>
          <a:prstGeom prst="rect">
            <a:avLst/>
          </a:prstGeom>
          <a:solidFill>
            <a:srgbClr val="FAC150"/>
          </a:solidFill>
          <a:ln>
            <a:noFill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dirty="0" smtClean="0">
                <a:latin typeface="Comic Sans MS" pitchFamily="66" charset="0"/>
                <a:cs typeface="Aharoni" pitchFamily="2" charset="-79"/>
              </a:rPr>
              <a:t>Спасский район</a:t>
            </a:r>
          </a:p>
          <a:p>
            <a:pPr algn="ctr" eaLnBrk="1" hangingPunct="1"/>
            <a:r>
              <a:rPr lang="ru-RU" sz="2400" b="1" i="1" dirty="0">
                <a:solidFill>
                  <a:schemeClr val="tx2"/>
                </a:solidFill>
                <a:latin typeface="Antiqua-Bold" pitchFamily="2" charset="0"/>
                <a:cs typeface="Aharoni" pitchFamily="2" charset="-79"/>
              </a:rPr>
              <a:t>Болгарская средняя общеобразовательная школа №1 с углубленным изучением отдельных предметов</a:t>
            </a:r>
            <a:endParaRPr lang="ru-RU" sz="2400" dirty="0">
              <a:latin typeface="Comic Sans MS" pitchFamily="66" charset="0"/>
              <a:cs typeface="Aharoni" pitchFamily="2" charset="-79"/>
            </a:endParaRPr>
          </a:p>
        </p:txBody>
      </p:sp>
      <p:pic>
        <p:nvPicPr>
          <p:cNvPr id="8" name="Picture 3" descr="0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0"/>
          <a:stretch>
            <a:fillRect/>
          </a:stretch>
        </p:blipFill>
        <p:spPr bwMode="auto">
          <a:xfrm>
            <a:off x="5004048" y="2780928"/>
            <a:ext cx="3030051" cy="173848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91816"/>
            <a:ext cx="2376264" cy="3093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37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C:\Documents and Settings\user\Рабочий стол\мой клас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85" y="3067234"/>
            <a:ext cx="4968551" cy="3726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F:\Фото Школы\DSCN72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6117"/>
            <a:ext cx="2959968" cy="2171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F:\P92909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10" y="4499661"/>
            <a:ext cx="1872208" cy="2045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2" name="Picture 10" descr="C:\Documents and Settings\user\Рабочий стол\IMG_20160218_13584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2739459" cy="36526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5841747" y="2066653"/>
            <a:ext cx="3302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классного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КЛАССНОГО?</a:t>
            </a:r>
            <a:endParaRPr lang="ru-RU" sz="4000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user\Мои документы\Загрузки\книги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5131">
            <a:off x="343599" y="1931293"/>
            <a:ext cx="1950014" cy="1259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9" name="Picture 7" descr="C:\Documents and Settings\user\Мои документы\Загрузки\664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143" y="4509114"/>
            <a:ext cx="1514267" cy="2068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6731618" y="196117"/>
            <a:ext cx="228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Что нужно для того чтобы воспитать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71684" y="4737683"/>
            <a:ext cx="119448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+</a:t>
            </a:r>
            <a:endParaRPr lang="ru-RU" sz="9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80" name="Picture 8" descr="C:\Documents and Settings\user\Рабочий стол\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3462">
            <a:off x="2366987" y="1888292"/>
            <a:ext cx="1689001" cy="1266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555885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9" t="25687" r="22725"/>
          <a:stretch/>
        </p:blipFill>
        <p:spPr>
          <a:xfrm>
            <a:off x="5027578" y="2276012"/>
            <a:ext cx="2323363" cy="4349614"/>
          </a:xfrm>
        </p:spPr>
      </p:pic>
      <p:pic>
        <p:nvPicPr>
          <p:cNvPr id="17" name="Picture 6" descr="D:\фото класс\G87ZWB0-41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5" t="13366" r="19340"/>
          <a:stretch/>
        </p:blipFill>
        <p:spPr bwMode="auto">
          <a:xfrm>
            <a:off x="6868386" y="2059430"/>
            <a:ext cx="2090057" cy="174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 rot="20855959">
            <a:off x="358469" y="645105"/>
            <a:ext cx="2991082" cy="1831153"/>
          </a:xfr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prstTxWarp prst="textCurveDown">
              <a:avLst/>
            </a:prstTxWarp>
          </a:bodyPr>
          <a:lstStyle/>
          <a:p>
            <a:r>
              <a:rPr lang="ru-RU" dirty="0" smtClean="0">
                <a:solidFill>
                  <a:srgbClr val="00518E"/>
                </a:solidFill>
              </a:rPr>
              <a:t>Не было бы вас, </a:t>
            </a:r>
            <a:br>
              <a:rPr lang="ru-RU" dirty="0" smtClean="0">
                <a:solidFill>
                  <a:srgbClr val="00518E"/>
                </a:solidFill>
              </a:rPr>
            </a:br>
            <a:r>
              <a:rPr lang="ru-RU" dirty="0" smtClean="0">
                <a:solidFill>
                  <a:srgbClr val="00518E"/>
                </a:solidFill>
              </a:rPr>
              <a:t>не было бы и нас!!!</a:t>
            </a:r>
            <a:endParaRPr lang="ru-RU" dirty="0">
              <a:solidFill>
                <a:srgbClr val="00518E"/>
              </a:solidFill>
            </a:endParaRPr>
          </a:p>
        </p:txBody>
      </p:sp>
      <p:pic>
        <p:nvPicPr>
          <p:cNvPr id="1032" name="Picture 8" descr="D:\фото класс\gcQiW7at6x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276" y="176531"/>
            <a:ext cx="335711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Сорокина НМ\IMG_04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3" t="19534" r="14312"/>
          <a:stretch/>
        </p:blipFill>
        <p:spPr bwMode="auto">
          <a:xfrm>
            <a:off x="6804248" y="161156"/>
            <a:ext cx="1933952" cy="177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256490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7" name="Picture 13" descr="D:\фото класс\MPaKUFyoxDw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1" t="11917" r="13846"/>
          <a:stretch/>
        </p:blipFill>
        <p:spPr bwMode="auto">
          <a:xfrm>
            <a:off x="7443151" y="4189471"/>
            <a:ext cx="1515292" cy="245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фото класс\9vG2-k2qkM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2" t="15060" r="12159"/>
          <a:stretch/>
        </p:blipFill>
        <p:spPr bwMode="auto">
          <a:xfrm>
            <a:off x="2483768" y="2449090"/>
            <a:ext cx="2521132" cy="223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Сорокина НМ\DSCN446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 t="11673" r="14563" b="11427"/>
          <a:stretch/>
        </p:blipFill>
        <p:spPr bwMode="auto">
          <a:xfrm>
            <a:off x="1835696" y="3802899"/>
            <a:ext cx="2253413" cy="17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фото класс\VKvRU7Yr9Lo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0" t="10511" r="15315"/>
          <a:stretch/>
        </p:blipFill>
        <p:spPr bwMode="auto">
          <a:xfrm>
            <a:off x="785596" y="4758937"/>
            <a:ext cx="1698172" cy="167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рисунки с движением\653804702.jpg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0" y="2805811"/>
            <a:ext cx="1526350" cy="152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6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38579" y="1344378"/>
            <a:ext cx="8496944" cy="244827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ea typeface="+mj-ea"/>
                <a:cs typeface="+mj-cs"/>
              </a:rPr>
              <a:t>«Каждый ученик достоин аплодисментов и моя задача найти за что похвалить каждого ребёнка».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9252520" cy="7029399"/>
          </a:xfrm>
          <a:solidFill>
            <a:srgbClr val="FF9933"/>
          </a:solidFill>
        </p:spPr>
        <p:txBody>
          <a:bodyPr>
            <a:normAutofit/>
          </a:bodyPr>
          <a:lstStyle/>
          <a:p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404664"/>
            <a:ext cx="9252520" cy="3096344"/>
          </a:xfrm>
          <a:solidFill>
            <a:srgbClr val="00B0F0"/>
          </a:solidFill>
          <a:ln>
            <a:solidFill>
              <a:srgbClr val="CCFFCC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10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Педагогическое кредо: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«</a:t>
            </a:r>
            <a:r>
              <a:rPr lang="ru-RU" b="1" dirty="0">
                <a:solidFill>
                  <a:schemeClr val="bg1"/>
                </a:solidFill>
              </a:rPr>
              <a:t>Каждый ученик достоин </a:t>
            </a:r>
            <a:r>
              <a:rPr lang="ru-RU" b="1" dirty="0" smtClean="0">
                <a:solidFill>
                  <a:schemeClr val="bg1"/>
                </a:solidFill>
              </a:rPr>
              <a:t>аплодисментов,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моя задача найти за что </a:t>
            </a:r>
            <a:r>
              <a:rPr lang="ru-RU" b="1" dirty="0" smtClean="0">
                <a:solidFill>
                  <a:schemeClr val="bg1"/>
                </a:solidFill>
              </a:rPr>
              <a:t>похвалить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каждого ребёнка».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0" name="Picture 2" descr="F:\рисунки с движением\cheer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743" y="3068960"/>
            <a:ext cx="5544616" cy="410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27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8383" y="188640"/>
            <a:ext cx="9155427" cy="1944216"/>
          </a:xfrm>
          <a:solidFill>
            <a:srgbClr val="FF9933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sz="15000" b="1" dirty="0" smtClean="0">
                <a:solidFill>
                  <a:srgbClr val="0000FF"/>
                </a:solidFill>
                <a:latin typeface="Comic Sans MS" pitchFamily="66" charset="0"/>
              </a:rPr>
              <a:t>МЫ</a:t>
            </a:r>
            <a:endParaRPr lang="ru-RU" sz="150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4" y="2172071"/>
            <a:ext cx="5516351" cy="4650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48"/>
          <a:stretch/>
        </p:blipFill>
        <p:spPr bwMode="auto">
          <a:xfrm>
            <a:off x="1115616" y="2276872"/>
            <a:ext cx="7347733" cy="385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5" t="16099" r="21456"/>
          <a:stretch/>
        </p:blipFill>
        <p:spPr bwMode="auto">
          <a:xfrm>
            <a:off x="2195736" y="2172071"/>
            <a:ext cx="4978824" cy="451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3" y="2172070"/>
            <a:ext cx="8208912" cy="451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64" y="2172070"/>
            <a:ext cx="6389236" cy="4791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255" y="2172071"/>
            <a:ext cx="5999163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8" b="1877"/>
          <a:stretch/>
        </p:blipFill>
        <p:spPr bwMode="auto">
          <a:xfrm>
            <a:off x="1413841" y="2172071"/>
            <a:ext cx="6692654" cy="433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816" y="2120805"/>
            <a:ext cx="6336704" cy="475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44" y="2045230"/>
            <a:ext cx="6352190" cy="476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" t="9090" r="271" b="-650"/>
          <a:stretch/>
        </p:blipFill>
        <p:spPr bwMode="auto">
          <a:xfrm>
            <a:off x="1366512" y="2120805"/>
            <a:ext cx="6692654" cy="4596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 descr="D:\фото класс\6FF6nU0Kaz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14" y="2118038"/>
            <a:ext cx="5923632" cy="444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фото класс\5.jpe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58" y="2034432"/>
            <a:ext cx="6182394" cy="463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:\фото класс\3.jpe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758" y="2064424"/>
            <a:ext cx="6142162" cy="460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D:\Сорокина НМ\IMG_0030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510" y="2034432"/>
            <a:ext cx="6035379" cy="452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D:\Сорокина Н.М\Фотогалерея\Фото0219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55325"/>
            <a:ext cx="3665621" cy="488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D:\Сорокина Н.М\Фотогалерея\Фото0222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382" y="2021856"/>
            <a:ext cx="3816424" cy="50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0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6" presetClass="exit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0"/>
                            </p:stCondLst>
                            <p:childTnLst>
                              <p:par>
                                <p:cTn id="85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6500"/>
                            </p:stCondLst>
                            <p:childTnLst>
                              <p:par>
                                <p:cTn id="94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3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1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0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2500"/>
                            </p:stCondLst>
                            <p:childTnLst>
                              <p:par>
                                <p:cTn id="129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5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8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265" y="12129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5"/>
                </a:solidFill>
              </a:rPr>
              <a:t>Работа с родителями</a:t>
            </a:r>
            <a:endParaRPr lang="ru-RU" sz="6000" b="1" dirty="0">
              <a:solidFill>
                <a:schemeClr val="accent5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268760"/>
            <a:ext cx="4839051" cy="272196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89040"/>
            <a:ext cx="4959182" cy="2789540"/>
          </a:xfrm>
        </p:spPr>
      </p:pic>
      <p:pic>
        <p:nvPicPr>
          <p:cNvPr id="4103" name="Picture 7" descr="F:\рисунки с движением\25532336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3861048"/>
            <a:ext cx="4267740" cy="30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F:\рисунки с движением\img2_459d054cdba54ff434c3d858eeb3587f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6628"/>
            <a:ext cx="4176464" cy="388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4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83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Не было бы вас,  не было бы и нас!!!</vt:lpstr>
      <vt:lpstr>Презентация PowerPoint</vt:lpstr>
      <vt:lpstr>МЫ</vt:lpstr>
      <vt:lpstr>Работа с родителями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Владимировна</dc:creator>
  <cp:lastModifiedBy>Гулюся якуповна</cp:lastModifiedBy>
  <cp:revision>65</cp:revision>
  <dcterms:created xsi:type="dcterms:W3CDTF">2015-12-20T10:46:25Z</dcterms:created>
  <dcterms:modified xsi:type="dcterms:W3CDTF">2016-10-19T10:37:20Z</dcterms:modified>
</cp:coreProperties>
</file>